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9" r:id="rId3"/>
    <p:sldId id="258" r:id="rId4"/>
    <p:sldId id="260" r:id="rId5"/>
    <p:sldId id="257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32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85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969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19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68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825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19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614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9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65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69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05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3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70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1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8867AE-2A7A-4C40-A829-647C3C42CB4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8E16676-5A06-4D1D-AB3E-E1AC4CB18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4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1953087"/>
            <a:ext cx="7932630" cy="4266558"/>
          </a:xfrm>
        </p:spPr>
        <p:txBody>
          <a:bodyPr>
            <a:noAutofit/>
          </a:bodyPr>
          <a:lstStyle/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Цінність в руках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сказав до нього Мойсей: Як вийду я з міста, то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простягну руки свої до Господа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громи перестануть, а граду вже не буде, щоб ти знав, що Господня ця земля!</a:t>
            </a:r>
            <a:r>
              <a:rPr lang="ru-RU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(Вихід 9:29)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Руки сили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вийшов Мойсей від фараона з міста, і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простяг руки свої до Господа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і перестали громи та град, а дощ не лив на землю.</a:t>
            </a:r>
            <a:r>
              <a:rPr lang="ru-RU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(Вихід 9:33)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Руки вже посвячені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сказав Мойсей до Ісуса: Вибери нам людей, і вийди воюй з Амаликом. Узавтра я стану на верхів'ї гори, а Божа палиця буде в моїй руці.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(Вихід 17:9)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1935332"/>
            <a:ext cx="7932630" cy="4284313"/>
          </a:xfrm>
        </p:spPr>
        <p:txBody>
          <a:bodyPr>
            <a:noAutofit/>
          </a:bodyPr>
          <a:lstStyle/>
          <a:p>
            <a:r>
              <a:rPr lang="ru-RU" sz="2000" b="0" i="0" u="none" strike="noStrike" baseline="0" dirty="0" err="1">
                <a:solidFill>
                  <a:srgbClr val="FF0000"/>
                </a:solidFill>
                <a:latin typeface="Calibri Light" panose="020F0302020204030204" pitchFamily="34" charset="0"/>
              </a:rPr>
              <a:t>Мойсей</a:t>
            </a:r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 ефективний </a:t>
            </a:r>
            <a:r>
              <a:rPr lang="ru-RU" sz="2000" b="0" i="0" u="none" strike="noStrike" baseline="30000" dirty="0">
                <a:solidFill>
                  <a:srgbClr val="2E74B5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сталося,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коли Мойсей підіймав свої руки, то перемагав Ізраїль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а коли руки його опускались, то перемагав Амалик.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(Вихід 17:11)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uk-UA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Мойсей неефективний 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А руки Мойсеєві стали тяжкі. І взяли вони каменя, і поклали під ним. І сів він на ньому, а Аарон та Хур підтримували руки йому, один із цього боку, а один із того. І були його руки сталі аж до заходу сонця.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(Вихід 17:12)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Значення Мойсея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проказав він: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Бо рука на Господньому прапорі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: Господеві війна з Амаликом із роду в рід!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(Вихід 17:16)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1899821"/>
            <a:ext cx="7932630" cy="4319824"/>
          </a:xfrm>
        </p:spPr>
        <p:txBody>
          <a:bodyPr>
            <a:noAutofit/>
          </a:bodyPr>
          <a:lstStyle/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Первосвященик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підняв Аарон свої руки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до народу, та й поблагословив його, і зійшов від приношення жертви за гріх і цілопалення та мирної жертви.</a:t>
            </a:r>
            <a:r>
              <a:rPr lang="ru-RU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(Левит 9:22)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>
                <a:solidFill>
                  <a:srgbClr val="FF0000"/>
                </a:solidFill>
                <a:latin typeface="Calibri Light" panose="020F0302020204030204" pitchFamily="34" charset="0"/>
              </a:rPr>
              <a:t>Руки </a:t>
            </a:r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мають значення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щоб ти не сказав у серці своїм: Сила моя та міць моєї руки здобули мені цей добробут.</a:t>
            </a:r>
            <a:r>
              <a:rPr lang="ru-RU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(Повт.Закону 8:17)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1793289"/>
            <a:ext cx="7932630" cy="4426356"/>
          </a:xfrm>
        </p:spPr>
        <p:txBody>
          <a:bodyPr>
            <a:noAutofit/>
          </a:bodyPr>
          <a:lstStyle/>
          <a:p>
            <a:r>
              <a:rPr lang="ru-RU" sz="2000" b="0" i="0" u="none" strike="noStrike" baseline="0" dirty="0" err="1">
                <a:solidFill>
                  <a:srgbClr val="FF0000"/>
                </a:solidFill>
                <a:latin typeface="Calibri Light" panose="020F0302020204030204" pitchFamily="34" charset="0"/>
              </a:rPr>
              <a:t>Особливий</a:t>
            </a:r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 знак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А наступного дня повставали вони рано, аж ось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Даґон лежить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ницьма на землі перед Господнім ковчегом! А Даґонова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голова та обидві долоні рук його лежать відтяті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на порозі, тільки тулуб Даґонів позостав при ньому.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(1Самуїла 5:4)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0" i="0" u="none" strike="noStrike" baseline="30000" dirty="0">
                <a:solidFill>
                  <a:srgbClr val="2E74B5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Почуй голос благання мого, як я кличу до Тебе, коли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руки свої я підношу до храму святого Твого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!</a:t>
            </a:r>
            <a:r>
              <a:rPr lang="ru-RU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 (Псалом 28:2)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чи й тоді ми забули ім'я Бога нашого, і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руки свої простягнули до Бога чужого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?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44:20)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Так я буду в житті своїм благословляти Тебе,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ради Ймення Твого буду руки свої підіймат</a:t>
            </a:r>
            <a:r>
              <a:rPr lang="uk-UA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и</a:t>
            </a:r>
            <a:r>
              <a:rPr lang="en-US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63:4)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2112885"/>
            <a:ext cx="7932630" cy="4106760"/>
          </a:xfrm>
        </p:spPr>
        <p:txBody>
          <a:bodyPr>
            <a:noAutofit/>
          </a:bodyPr>
          <a:lstStyle/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В день недолі моєї шукаю я Господа, до Нього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рука моя витягнена вночі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й не зомліє, не хоче душа моя бути потішена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77:2)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0" i="0" u="none" strike="noStrike" baseline="30000" dirty="0">
                <a:solidFill>
                  <a:srgbClr val="2E74B5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я руки свої простягну до Твоїх заповідей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бо їх полюбив, і буду роздумувати про Твої постанови!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119:48)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Вказівка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Ваші руки здійміть до святині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і Господа благословіть!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134:2)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2095130"/>
            <a:ext cx="7932630" cy="4124515"/>
          </a:xfrm>
        </p:spPr>
        <p:txBody>
          <a:bodyPr>
            <a:noAutofit/>
          </a:bodyPr>
          <a:lstStyle/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Нехай стане молитва моя як кадило перед лицем Твоїм,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підношення рук моїх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як жертва вечірня!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141:2)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Давид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Я руки свої простягаю до Тебе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душа моя прагне Тебе, як води пересохла земля! Села.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(Псалом 143:6)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Соломон </a:t>
            </a:r>
            <a:r>
              <a:rPr lang="ru-RU" sz="2000" b="0" i="0" u="none" strike="noStrike" baseline="30000" dirty="0">
                <a:solidFill>
                  <a:srgbClr val="2E74B5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став Соломон перед Господнім жертівником навпроти всього Ізраїлевого збору, і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простяг руки свої до неба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</a:t>
            </a:r>
            <a:r>
              <a:rPr lang="ru-RU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(1Царів 8:22)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2086252"/>
            <a:ext cx="7932630" cy="4133393"/>
          </a:xfrm>
        </p:spPr>
        <p:txBody>
          <a:bodyPr>
            <a:noAutofit/>
          </a:bodyPr>
          <a:lstStyle/>
          <a:p>
            <a:r>
              <a:rPr lang="uk-UA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Пропозиція 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усяка молитва, усяке благання, що буде від якої людини чи від усього народу Твого, Ізраїля, коли кожен почує рану свого серця, і </a:t>
            </a:r>
            <a:r>
              <a:rPr lang="uk-UA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простягне руки свої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до цього храму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(1Царів 8:38)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Соломон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сталося, як Соломон скінчив цю молитву й благання до Господа, то він устав від Господнього жертівника, де він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стояв на колінах своїх, а руки його були простягнені до неба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(1Царів 8:54)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Ездра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А за вечірньої жертви встав я з упокорення свого, і,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роздерши шату свою та плаща свого, упав я на коліна свої, і простягнув руки свої до Господа, Бога мого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...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</a:t>
            </a:r>
            <a:r>
              <a:rPr lang="en-US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(E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здра 9:5)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17" y="569344"/>
            <a:ext cx="8022566" cy="110418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Використання рук в молитві – частина 1</a:t>
            </a:r>
            <a:br>
              <a:rPr lang="ru-RU" b="0" i="0" u="none" strike="noStrike" baseline="0" dirty="0">
                <a:solidFill>
                  <a:srgbClr val="2E74B5"/>
                </a:solidFill>
                <a:latin typeface="Times New Roman" panose="02020603050405020304" pitchFamily="18" charset="0"/>
              </a:rPr>
            </a:br>
            <a:r>
              <a:rPr lang="ru-RU" b="0" i="0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Підняття рук в молитві</a:t>
            </a:r>
            <a:endParaRPr lang="ru-RU" b="0" i="1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53" y="1908699"/>
            <a:ext cx="7932630" cy="4517980"/>
          </a:xfrm>
        </p:spPr>
        <p:txBody>
          <a:bodyPr>
            <a:normAutofit lnSpcReduction="10000"/>
          </a:bodyPr>
          <a:lstStyle/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Весь народ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І поблагословив Ездра Господа, Бога великого, а ввесь народ відповів: Амінь, Амінь!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з піднесенням своїх рук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. І всі схилялися, і вклонялися Господеві обличчям до землі!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(Неємія 8:6)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uk-UA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Єремія 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Уставай, голоси уночі на початку сторожі! Виливай своє серце, мов воду, навпроти обличчя Господнього! </a:t>
            </a:r>
            <a:r>
              <a:rPr lang="uk-UA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Підійми ти до Нього долоні свої за душу своїх немовлят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, що від голоду мліють на розі всіх вулиць!...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(Плач 2:19)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Єремія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підіймімо своє серце та руки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 до Бога на небі!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(Плач 3:41)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</a:p>
          <a:p>
            <a:r>
              <a:rPr lang="ru-RU" sz="2000" b="0" i="0" u="none" strike="noStrike" baseline="0" dirty="0">
                <a:solidFill>
                  <a:srgbClr val="FF0000"/>
                </a:solidFill>
                <a:latin typeface="Calibri Light" panose="020F0302020204030204" pitchFamily="34" charset="0"/>
              </a:rPr>
              <a:t>Павло  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Отож, хочу я, щоб мужі чинили молитви на кожному місці, </a:t>
            </a:r>
            <a:r>
              <a:rPr lang="ru-RU" sz="2000" b="1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підіймаючи чисті руки без гніву та сумніву</a:t>
            </a:r>
            <a:r>
              <a:rPr lang="ru-RU" sz="2000" b="0" i="0" u="none" strike="noStrike" baseline="0" dirty="0">
                <a:solidFill>
                  <a:srgbClr val="2E74B5"/>
                </a:solidFill>
                <a:latin typeface="Verdana" panose="020B0604030504040204" pitchFamily="34" charset="0"/>
              </a:rPr>
              <a:t>.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en-US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(1T</a:t>
            </a:r>
            <a:r>
              <a:rPr lang="uk-UA" sz="2000" b="0" i="0" u="none" strike="noStrike" baseline="0" dirty="0">
                <a:solidFill>
                  <a:srgbClr val="008080"/>
                </a:solidFill>
                <a:latin typeface="Calibri Light" panose="020F0302020204030204" pitchFamily="34" charset="0"/>
              </a:rPr>
              <a:t>имофію 2:8)</a:t>
            </a:r>
            <a:r>
              <a:rPr lang="uk-UA" sz="2000" b="0" i="0" u="none" strike="noStrike" baseline="0" dirty="0">
                <a:solidFill>
                  <a:srgbClr val="2E74B5"/>
                </a:solidFill>
                <a:latin typeface="Calibri Light" panose="020F0302020204030204" pitchFamily="34" charset="0"/>
              </a:rPr>
              <a:t>  </a:t>
            </a:r>
            <a:endParaRPr lang="uk-UA" sz="2000" b="0" i="0" u="none" strike="noStrike" baseline="0" dirty="0">
              <a:solidFill>
                <a:srgbClr val="2E74B5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72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Custom 2">
      <a:dk1>
        <a:srgbClr val="FFFFFF"/>
      </a:dk1>
      <a:lt1>
        <a:srgbClr val="FFFFFF"/>
      </a:lt1>
      <a:dk2>
        <a:srgbClr val="212121"/>
      </a:dk2>
      <a:lt2>
        <a:srgbClr val="212121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</TotalTime>
  <Words>877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Garamond</vt:lpstr>
      <vt:lpstr>Times New Roman</vt:lpstr>
      <vt:lpstr>Verdana</vt:lpstr>
      <vt:lpstr>Organic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  <vt:lpstr>Використання рук в молитві – частина 1 Підняття рук в молитві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рук в молитві – частина 1 Підняття рук в молитві</dc:title>
  <dc:creator>Abraham Bible</dc:creator>
  <cp:lastModifiedBy>ПЛвЦ Рівне</cp:lastModifiedBy>
  <cp:revision>3</cp:revision>
  <dcterms:created xsi:type="dcterms:W3CDTF">2017-12-04T17:23:37Z</dcterms:created>
  <dcterms:modified xsi:type="dcterms:W3CDTF">2021-08-17T13:36:17Z</dcterms:modified>
</cp:coreProperties>
</file>